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8" r:id="rId4"/>
    <p:sldId id="1142" r:id="rId5"/>
    <p:sldId id="1143" r:id="rId6"/>
    <p:sldId id="1144" r:id="rId7"/>
    <p:sldId id="1145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主要介绍了人工智能帮助孩子和家庭省钱的四种方式。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10200"/>
            <a:ext cx="11485848" cy="1510688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8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  <p:pic>
        <p:nvPicPr>
          <p:cNvPr id="4" name="TH90.eps" descr="id:21474865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38941" y="1843359"/>
            <a:ext cx="6565423" cy="211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8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AI, or Artificial Intelligence, can make saving money easy and fun for kids and families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way AI helps is by doing special activities at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there is no need to buy expensive board games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just use AI to design one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can help you step by step to make a game using things at home like paper and paint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ask AI to design fun game boards that you can draw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can also help plan meals on a budget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in a shop can be expensive, but AI can help you make dishes using the food you have at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a dinner with low price, AI might advise making homemade noodles with vegetables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not only saves money but also makes cooking fun and saves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another way AI can save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Comparing things in shops or online can take much time, but AI can do it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if you need a new schoolbag, AI can find the best one which is not expensive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helps you save money without spending hours online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AI can also teach kids how to budget their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Budgeting AI can find out how much is spent on things like snacks or toys and show how to save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get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as pocket money, the AI may advise saving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 spending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5, and keeping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for later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to manage money with AI makes saving easier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makes saving money easy and fun, helping kids and families choose wisely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ways can AI help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350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4288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way AI helps is by doing special activities at home.”“AI can also help plan meals on a budget.”“Shopping for the best deals is another way AI can save money.”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“Finally, AI can also teach kids how to budget their money.”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本文主要介绍了人工智能帮助孩子和家庭省钱的四种方式。故选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phrase in Paragraph 3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Finding schoolbags in nearby shops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Spending less time shopping online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Buying the things with suitable prices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Saving money by buying fewer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3542" y="810585"/>
            <a:ext cx="3210311" cy="4447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532" y="736241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877121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“Shopping for the best deals is another way AI can save money. Comparing things in shops or online can take much time... if you need a new schoolbag, AI can find the best one which is not expensive. This helps you save money without spending hours online.”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寻找最划算的交易是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省钱的另一种方式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也就是购买价格合适、性价比高的物品。故选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44020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might be AI’s advice on managing a budget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tabLst>
                <a:tab pos="2900363" algn="l"/>
                <a:tab pos="5661025" algn="l"/>
                <a:tab pos="8237538" algn="l"/>
                <a:tab pos="8299450" algn="l"/>
                <a:tab pos="8307388" algn="l"/>
              </a:tabLs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tabLst>
                <a:tab pos="5661025" algn="l"/>
                <a:tab pos="5738813" algn="l"/>
                <a:tab pos="8237538" algn="l"/>
                <a:tab pos="8299450" algn="l"/>
                <a:tab pos="8307388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tabLst>
                <a:tab pos="5661025" algn="l"/>
                <a:tab pos="5738813" algn="l"/>
                <a:tab pos="8237538" algn="l"/>
                <a:tab pos="8299450" algn="l"/>
                <a:tab pos="8307388" algn="l"/>
              </a:tabLs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spcBef>
                <a:spcPct val="0"/>
              </a:spcBef>
              <a:spcAft>
                <a:spcPts val="0"/>
              </a:spcAft>
              <a:tabLst>
                <a:tab pos="5661025" algn="l"/>
                <a:tab pos="5738813" algn="l"/>
                <a:tab pos="8237538" algn="l"/>
                <a:tab pos="8299450" algn="l"/>
                <a:tab pos="8307388" algn="l"/>
              </a:tabLs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tabLst>
                <a:tab pos="5661025" algn="l"/>
                <a:tab pos="5738813" algn="l"/>
                <a:tab pos="8237538" algn="l"/>
                <a:tab pos="8299450" algn="l"/>
                <a:tab pos="8307388" algn="l"/>
              </a:tabLst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tabLst>
                <a:tab pos="5661025" algn="l"/>
                <a:tab pos="5738813" algn="l"/>
                <a:tab pos="8237538" algn="l"/>
                <a:tab pos="8299450" algn="l"/>
                <a:tab pos="8307388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5617" y="790831"/>
            <a:ext cx="3219859" cy="444334"/>
          </a:xfrm>
          <a:prstGeom prst="rect">
            <a:avLst/>
          </a:prstGeom>
        </p:spPr>
      </p:pic>
      <p:pic>
        <p:nvPicPr>
          <p:cNvPr id="4" name="th7.jpg" descr="id:21474994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05036" y="1740316"/>
            <a:ext cx="2984658" cy="1362628"/>
          </a:xfrm>
          <a:prstGeom prst="rect">
            <a:avLst/>
          </a:prstGeom>
        </p:spPr>
      </p:pic>
      <p:pic>
        <p:nvPicPr>
          <p:cNvPr id="5" name="th8.jpg" descr="id:21474994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99262" y="1740316"/>
            <a:ext cx="2990811" cy="1362629"/>
          </a:xfrm>
          <a:prstGeom prst="rect">
            <a:avLst/>
          </a:prstGeom>
        </p:spPr>
      </p:pic>
      <p:pic>
        <p:nvPicPr>
          <p:cNvPr id="6" name="th9.jpg" descr="id:214749947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4171" y="3247245"/>
            <a:ext cx="2990810" cy="1663042"/>
          </a:xfrm>
          <a:prstGeom prst="rect">
            <a:avLst/>
          </a:prstGeom>
        </p:spPr>
      </p:pic>
      <p:pic>
        <p:nvPicPr>
          <p:cNvPr id="7" name="th10.jpg" descr="id:214749947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599262" y="3304809"/>
            <a:ext cx="2990811" cy="136262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57116" y="751058"/>
            <a:ext cx="388248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4951967"/>
            <a:ext cx="1148584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get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as pocket money, the AI may 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 saving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 </a:t>
            </a: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spending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5, and keeping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for later.”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元零花钱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可能建议存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留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元备用。选项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00158" y="5369671"/>
            <a:ext cx="3602268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advise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AEEF"/>
                </a:solidFill>
                <a:cs typeface="Times New Roman" panose="02020603050405020304" pitchFamily="18" charset="0"/>
              </a:rPr>
              <a:t>doing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sth</a:t>
            </a:r>
            <a:r>
              <a:rPr lang="en-US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建议做某事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2" name="箭头左.eps" descr="id:214748649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595412" y="5411509"/>
            <a:ext cx="482962" cy="33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passage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AI helps take care of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kids should help make a family budget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AI helps kids and families save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we need AI to help with family budgets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5781" y="864850"/>
            <a:ext cx="3787957" cy="4705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533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本文主要介绍了人工智能帮助孩子和家庭省钱的四种方式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如何帮助孩子和家庭省钱。故选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472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2025-09-16T23:56:26Z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